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F5EA1-5401-6E81-15EA-BF68A94A0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4CD3F-5EB8-A87A-630A-E1CBD519F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B16E2-E785-BC04-FA99-FA5235C1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17381-E62E-4AB0-5701-9628144D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EED72-3719-E94C-D92C-D09907D4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308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AF93-1C41-2C9A-4F4E-6782DA099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CC93D-60B3-F211-D85C-AE59D6425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AE2BE-5EF6-AA8A-7873-3037C211D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31939-FE13-2025-8D57-83EA6B27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DCE05-B822-4250-EB0E-10A9897D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297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C891AD-1CDA-9EA3-5108-A2613C6ED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43E25-6F40-1C5D-BA43-352C15A2E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772E1-9E57-96E4-58F7-EC130E860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D6542-DDC8-EB0B-699A-BFEB0D73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F8BB3-F807-4A0D-F29F-0ED13394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39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B608-2394-5A43-5730-FE282C71C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3B90C-6ABF-7607-B4C4-DFE790467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0BDE0-B364-C501-76A1-B134955D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3E903-C5CA-5BE5-E006-B4371773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7F88A-65BF-3B41-592F-D568D6E2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62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A80F-C750-B59D-8A50-0123ACBB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698A4-B1C8-4E07-679D-DFADFF6DB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2F3F4-C059-8FF5-E82E-D864A9D05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E32DC-7DF9-87E9-531F-3B4D63B4E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924F9-999D-755F-C0B4-0F4BDEEA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677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D970-EDD9-CA3F-EF0F-A39C629A4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C7177-A625-4DCD-6C34-8B03ECCD6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6B80C-AD41-3AC5-460A-13367E94C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D7BB1-49DA-BC9F-BFA6-8712E943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055EE-560E-B533-BAFD-21DD21EEA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EF43F-F562-F373-1FE3-56F11A5E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131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FAE0-FF43-48C5-25E8-B40F923C5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CC24E-6063-D531-FCC3-20B2E940F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61A329-3ADF-7524-97EE-654B7C03B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935C0-7385-07F9-D0FB-2448D40A9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124A8-75F2-B6EB-77EB-7A88AEBA9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348EC8-7872-A103-41D1-F5349AEEE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AD3D39-80BC-EFEB-F5B4-8E345023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683A1-4C2F-2ADB-4842-2E9A7EE48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43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8657C-9880-BD77-011B-6CA68098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F7480-299A-AAA7-07E7-7A59CE43E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014B7-A222-D19E-B09C-28CC1023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9528B-0A3F-465A-A4CC-EA3888E2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238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3092A9-078D-227A-FB97-1404F638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BD6EF-1664-3F83-C4BF-AC56113E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AF053-F0B5-E8F7-ECCF-DEA60ABC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70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7F00F-FDA5-2DE2-16F2-CBBD03E51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BBCBA-F617-1F3D-401B-D0A460E5F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6F5C5-0826-2957-FBE7-212604B56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02DAC-C125-5392-4CB5-A30409327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05987-1986-7478-D47A-68F1B57A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DD5C9-A2E3-B817-663C-26C5D1D83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25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77F0-2D2D-2667-0265-DF461CAE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FAB60-A637-D58C-3BB5-A791ADCF5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F65F7-01A6-0E0A-57D8-08FF6F53E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22B41-0C29-4128-AC28-1E1329AF2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C4305-2688-2779-E18E-709528E2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04CBF-35EB-2032-3880-5AB64794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21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7EF56-DE84-F988-43D7-9E40E3FA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68FF7-AEA6-2211-F246-062AF2AE2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F373E-1178-E119-7399-AAE067147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26A4F-DEFF-58D1-E00E-7AB279AE3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CCBDB-B4E7-AB34-A028-E482A24B8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697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[Current state in relation to where we want to be]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425495" y="1198856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  … and if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980901" y="4201698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           Goal 2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…Goal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656790" y="5491888"/>
            <a:ext cx="103966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… 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</p:txBody>
      </p:sp>
    </p:spTree>
    <p:extLst>
      <p:ext uri="{BB962C8B-B14F-4D97-AF65-F5344CB8AC3E}">
        <p14:creationId xmlns:p14="http://schemas.microsoft.com/office/powerpoint/2010/main" val="102996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[Current state in relation to where we want to be]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425495" y="1198856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  … and if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980901" y="4201698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           Goal 2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…Goal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656790" y="5491888"/>
            <a:ext cx="103966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… 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</p:txBody>
      </p:sp>
    </p:spTree>
    <p:extLst>
      <p:ext uri="{BB962C8B-B14F-4D97-AF65-F5344CB8AC3E}">
        <p14:creationId xmlns:p14="http://schemas.microsoft.com/office/powerpoint/2010/main" val="100526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[Current state in relation to where we want to be]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425495" y="1198856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  … and if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980901" y="4201698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           Goal 2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…Goal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656790" y="5491888"/>
            <a:ext cx="103966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… 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</p:txBody>
      </p:sp>
    </p:spTree>
    <p:extLst>
      <p:ext uri="{BB962C8B-B14F-4D97-AF65-F5344CB8AC3E}">
        <p14:creationId xmlns:p14="http://schemas.microsoft.com/office/powerpoint/2010/main" val="331132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[Current state in relation to where we want to be]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425495" y="1198856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  … and if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980901" y="4201698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           Goal 2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…Goal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656790" y="5491888"/>
            <a:ext cx="103966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… 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</p:txBody>
      </p:sp>
    </p:spTree>
    <p:extLst>
      <p:ext uri="{BB962C8B-B14F-4D97-AF65-F5344CB8AC3E}">
        <p14:creationId xmlns:p14="http://schemas.microsoft.com/office/powerpoint/2010/main" val="259946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[Current state in relation to where we want to be]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425495" y="1198856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if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3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  … and if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Action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980901" y="4201698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           Goal 2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…Goal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656790" y="5491888"/>
            <a:ext cx="103966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  <a:p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… a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because [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assumption 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]…</a:t>
            </a:r>
          </a:p>
        </p:txBody>
      </p:sp>
    </p:spTree>
    <p:extLst>
      <p:ext uri="{BB962C8B-B14F-4D97-AF65-F5344CB8AC3E}">
        <p14:creationId xmlns:p14="http://schemas.microsoft.com/office/powerpoint/2010/main" val="82215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420</Words>
  <Application>Microsoft Macintosh PowerPoint</Application>
  <PresentationFormat>Widescreen</PresentationFormat>
  <Paragraphs>95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Theory of Action</vt:lpstr>
      <vt:lpstr>Theory of Action</vt:lpstr>
      <vt:lpstr>Theory of Action</vt:lpstr>
      <vt:lpstr>Theory of Action</vt:lpstr>
      <vt:lpstr>Theory of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Santiago Rincon-Gallardo</dc:creator>
  <cp:lastModifiedBy>Val Olekshy</cp:lastModifiedBy>
  <cp:revision>2</cp:revision>
  <dcterms:created xsi:type="dcterms:W3CDTF">2023-08-14T09:22:42Z</dcterms:created>
  <dcterms:modified xsi:type="dcterms:W3CDTF">2023-08-14T23:28:17Z</dcterms:modified>
</cp:coreProperties>
</file>